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300" r:id="rId14"/>
    <p:sldId id="30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4FF15-20DF-4CDD-BAB1-B1D75BF176F4}" type="datetimeFigureOut">
              <a:rPr lang="en-IN" smtClean="0"/>
              <a:t>16-12-2025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22690-DD7E-4218-BB7F-393DB623C5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9197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22690-DD7E-4218-BB7F-393DB623C535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6944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1EB6-774D-4B2E-9C01-53C16333A688}" type="datetime1">
              <a:rPr lang="en-IN" smtClean="0"/>
              <a:t>16-12-2025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2025 7th Doctoral Symposium on Intelligent Enabled Research (DoSIER - 2025)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13A0-A18F-4C7F-A6CA-643EFC5709FD}" type="slidenum">
              <a:rPr lang="en-IN" smtClean="0"/>
              <a:t>‹#›</a:t>
            </a:fld>
            <a:endParaRPr lang="en-IN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185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084A0-6E07-4B7D-90A3-7AD6E4B7071E}" type="datetime1">
              <a:rPr lang="en-IN" smtClean="0"/>
              <a:t>16-12-2025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2025 7th Doctoral Symposium on Intelligent Enabled Research (DoSIER - 2025)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13A0-A18F-4C7F-A6CA-643EFC5709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118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C632-2CF4-4DF7-B660-79703290D327}" type="datetime1">
              <a:rPr lang="en-IN" smtClean="0"/>
              <a:t>16-12-2025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2025 7th Doctoral Symposium on Intelligent Enabled Research (DoSIER - 2025)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13A0-A18F-4C7F-A6CA-643EFC5709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33662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FB66-D261-47DE-8AAC-DE0348C80D5A}" type="datetime1">
              <a:rPr lang="en-IN" smtClean="0"/>
              <a:t>16-12-2025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2025 7th Doctoral Symposium on Intelligent Enabled Research (DoSIER - 2025)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13A0-A18F-4C7F-A6CA-643EFC5709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518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5B6FD-B978-421A-B1ED-6874870F04AC}" type="datetime1">
              <a:rPr lang="en-IN" smtClean="0"/>
              <a:t>16-12-2025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2025 7th Doctoral Symposium on Intelligent Enabled Research (DoSIER - 2025)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13A0-A18F-4C7F-A6CA-643EFC5709FD}" type="slidenum">
              <a:rPr lang="en-IN" smtClean="0"/>
              <a:t>‹#›</a:t>
            </a:fld>
            <a:endParaRPr lang="en-IN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4639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54856-9B45-4ADA-933B-A3D34CE05D73}" type="datetime1">
              <a:rPr lang="en-IN" smtClean="0"/>
              <a:t>16-12-2025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2025 7th Doctoral Symposium on Intelligent Enabled Research (DoSIER - 2025)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13A0-A18F-4C7F-A6CA-643EFC5709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5325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6B61A-37A6-42F2-BB94-4E924BAF7B66}" type="datetime1">
              <a:rPr lang="en-IN" smtClean="0"/>
              <a:t>16-12-2025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2025 7th Doctoral Symposium on Intelligent Enabled Research (DoSIER - 2025)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13A0-A18F-4C7F-A6CA-643EFC5709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8188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1227-29E4-42B1-BB80-93DEF142ACA9}" type="datetime1">
              <a:rPr lang="en-IN" smtClean="0"/>
              <a:t>16-12-2025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2025 7th Doctoral Symposium on Intelligent Enabled Research (DoSIER - 2025)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13A0-A18F-4C7F-A6CA-643EFC5709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0701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20FC3-D277-4FC7-8066-DA9BE832EA4C}" type="datetime1">
              <a:rPr lang="en-IN" smtClean="0"/>
              <a:t>16-12-2025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2025 7th Doctoral Symposium on Intelligent Enabled Research (DoSIER - 2025)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13A0-A18F-4C7F-A6CA-643EFC5709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6863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5ED41E1-ACC1-46C1-9C72-E61CF740B40E}" type="datetime1">
              <a:rPr lang="en-IN" smtClean="0"/>
              <a:t>16-12-2025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2025 7th Doctoral Symposium on Intelligent Enabled Research (DoSIER - 2025)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3013A0-A18F-4C7F-A6CA-643EFC5709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661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381A-B117-4899-A39C-CE199C73A1EB}" type="datetime1">
              <a:rPr lang="en-IN" smtClean="0"/>
              <a:t>16-12-2025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2025 7th Doctoral Symposium on Intelligent Enabled Research (DoSIER - 2025)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13A0-A18F-4C7F-A6CA-643EFC5709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0953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E3A7D3D-C43E-4C29-BE16-F3135C75322A}" type="datetime1">
              <a:rPr lang="en-IN" smtClean="0"/>
              <a:t>16-12-2025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2025 7th Doctoral Symposium on Intelligent Enabled Research (DoSIER - 2025)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C3013A0-A18F-4C7F-A6CA-643EFC5709FD}" type="slidenum">
              <a:rPr lang="en-IN" smtClean="0"/>
              <a:t>‹#›</a:t>
            </a:fld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4494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DA688-5A34-8F7A-7AAD-2D853765F9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395953"/>
          </a:xfrm>
        </p:spPr>
        <p:txBody>
          <a:bodyPr/>
          <a:lstStyle/>
          <a:p>
            <a:pPr algn="ctr"/>
            <a:r>
              <a:rPr lang="en-IN" sz="6600" b="1" dirty="0"/>
              <a:t>Paper Title</a:t>
            </a:r>
            <a:r>
              <a:rPr lang="en-IN" b="1" dirty="0"/>
              <a:t/>
            </a:r>
            <a:br>
              <a:rPr lang="en-IN" b="1" dirty="0"/>
            </a:br>
            <a:r>
              <a:rPr lang="en-IN" sz="5400" b="1" dirty="0">
                <a:solidFill>
                  <a:schemeClr val="bg2">
                    <a:lumMod val="50000"/>
                  </a:schemeClr>
                </a:solidFill>
              </a:rPr>
              <a:t>(Paper ID - )</a:t>
            </a:r>
            <a:br>
              <a:rPr lang="en-IN" sz="54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en-IN" sz="3200" b="1" dirty="0">
                <a:solidFill>
                  <a:schemeClr val="accent2"/>
                </a:solidFill>
              </a:rPr>
              <a:t>[Author 1, Author 2, …, Author n]</a:t>
            </a:r>
            <a:endParaRPr lang="en-IN" b="1" dirty="0">
              <a:solidFill>
                <a:schemeClr val="accent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93A073-4813-58A8-3A05-F9FC07FE14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721902"/>
            <a:ext cx="10058400" cy="876718"/>
          </a:xfrm>
        </p:spPr>
        <p:txBody>
          <a:bodyPr/>
          <a:lstStyle/>
          <a:p>
            <a:pPr algn="ctr"/>
            <a:r>
              <a:rPr lang="en-IN" dirty="0"/>
              <a:t>Presented By – </a:t>
            </a:r>
            <a:r>
              <a:rPr lang="en-IN" dirty="0">
                <a:latin typeface="+mn-lt"/>
              </a:rPr>
              <a:t>Presenter Name (Affiliation)</a:t>
            </a:r>
          </a:p>
          <a:p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4436EB-B783-4772-69C1-1E0329AB1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30062" y="6459785"/>
            <a:ext cx="5378927" cy="365125"/>
          </a:xfrm>
        </p:spPr>
        <p:txBody>
          <a:bodyPr/>
          <a:lstStyle/>
          <a:p>
            <a:r>
              <a:rPr lang="en-US" sz="1200" b="1" dirty="0"/>
              <a:t>2025 7th </a:t>
            </a:r>
            <a:r>
              <a:rPr lang="en-GB" sz="1200" b="1" dirty="0"/>
              <a:t>International Conference on Research in Computational Intelligence and Communication Networks </a:t>
            </a:r>
            <a:r>
              <a:rPr lang="en-US" sz="1200" b="1" dirty="0"/>
              <a:t>(ICRCICN - 2025)</a:t>
            </a:r>
            <a:endParaRPr lang="en-IN" sz="1200" b="1" dirty="0"/>
          </a:p>
        </p:txBody>
      </p:sp>
      <p:pic>
        <p:nvPicPr>
          <p:cNvPr id="12" name="Picture 11" descr="A white card with blue and orange text&#10;&#10;AI-generated content may be incorrect.">
            <a:extLst>
              <a:ext uri="{FF2B5EF4-FFF2-40B4-BE49-F238E27FC236}">
                <a16:creationId xmlns:a16="http://schemas.microsoft.com/office/drawing/2014/main" id="{1C4FC450-C3FB-5849-5E1A-2A685EA1B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607" y="6316218"/>
            <a:ext cx="741171" cy="58120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C7F47C9-14B6-5D27-39A9-C1E664C10F6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" y="6313950"/>
            <a:ext cx="550077" cy="51096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6FF5002-77F4-C075-7011-342F6FE4A2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2393" y="6290029"/>
            <a:ext cx="556568" cy="52363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446A59C-D1D2-6813-B6C7-C4637DADEAB3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419" y="6459785"/>
            <a:ext cx="1028183" cy="36512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0BC333F-B5C3-6339-6F5E-4C3F1D649A6E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331" y="-23036"/>
            <a:ext cx="573324" cy="85998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297BC7-3CC1-8337-F8FD-D111862E52E5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61651" cy="62724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EBE6F31-AB27-5629-84FF-78CD24369119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909" y="6336561"/>
            <a:ext cx="822395" cy="47710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EE5C1C9-ECE7-AB69-33A4-579ED0239145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0304" y="6311199"/>
            <a:ext cx="661140" cy="502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417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DA688-5A34-8F7A-7AAD-2D853765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Comparative Analysis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93A073-4813-58A8-3A05-F9FC07FE1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4436EB-B783-4772-69C1-1E0329AB1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4" y="6459785"/>
            <a:ext cx="5041255" cy="365125"/>
          </a:xfrm>
        </p:spPr>
        <p:txBody>
          <a:bodyPr/>
          <a:lstStyle/>
          <a:p>
            <a:r>
              <a:rPr lang="en-US" sz="1200" b="1" dirty="0"/>
              <a:t>2025 7th </a:t>
            </a:r>
            <a:r>
              <a:rPr lang="en-GB" sz="1200" b="1" dirty="0"/>
              <a:t>International Conference on Research in Computational Intelligence and Communication Networks </a:t>
            </a:r>
            <a:r>
              <a:rPr lang="en-US" sz="1200" b="1" dirty="0"/>
              <a:t>(ICRCICN - 2025)</a:t>
            </a:r>
            <a:endParaRPr lang="en-IN" sz="1200" b="1" dirty="0"/>
          </a:p>
        </p:txBody>
      </p:sp>
      <p:pic>
        <p:nvPicPr>
          <p:cNvPr id="12" name="Picture 11" descr="A white card with blue and orange text&#10;&#10;AI-generated content may be incorrect.">
            <a:extLst>
              <a:ext uri="{FF2B5EF4-FFF2-40B4-BE49-F238E27FC236}">
                <a16:creationId xmlns:a16="http://schemas.microsoft.com/office/drawing/2014/main" id="{1C4FC450-C3FB-5849-5E1A-2A685EA1B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607" y="6316218"/>
            <a:ext cx="741171" cy="58120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C7F47C9-14B6-5D27-39A9-C1E664C10F6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" y="6313950"/>
            <a:ext cx="550077" cy="51096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6FF5002-77F4-C075-7011-342F6FE4A2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2393" y="6290029"/>
            <a:ext cx="556568" cy="52363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446A59C-D1D2-6813-B6C7-C4637DADEAB3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419" y="6459785"/>
            <a:ext cx="1028183" cy="36512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0BC333F-B5C3-6339-6F5E-4C3F1D649A6E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331" y="-23036"/>
            <a:ext cx="573324" cy="85998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297BC7-3CC1-8337-F8FD-D111862E52E5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61651" cy="62724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EBE6F31-AB27-5629-84FF-78CD24369119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909" y="6336561"/>
            <a:ext cx="822395" cy="47710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EE5C1C9-ECE7-AB69-33A4-579ED0239145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0304" y="6311199"/>
            <a:ext cx="661140" cy="502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97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DA688-5A34-8F7A-7AAD-2D853765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Review </a:t>
            </a:r>
            <a:r>
              <a:rPr lang="en-US" b="1" dirty="0"/>
              <a:t>report with action </a:t>
            </a:r>
            <a:r>
              <a:rPr lang="en-US" b="1" dirty="0" smtClean="0"/>
              <a:t>taken</a:t>
            </a:r>
            <a:endParaRPr lang="en-IN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93A073-4813-58A8-3A05-F9FC07FE1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4436EB-B783-4772-69C1-1E0329AB1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4" y="6459785"/>
            <a:ext cx="5041255" cy="365125"/>
          </a:xfrm>
        </p:spPr>
        <p:txBody>
          <a:bodyPr/>
          <a:lstStyle/>
          <a:p>
            <a:r>
              <a:rPr lang="en-US" sz="1200" b="1" dirty="0"/>
              <a:t>2025 7th </a:t>
            </a:r>
            <a:r>
              <a:rPr lang="en-GB" sz="1200" b="1" dirty="0"/>
              <a:t>International Conference on Research in Computational Intelligence and Communication Networks </a:t>
            </a:r>
            <a:r>
              <a:rPr lang="en-US" sz="1200" b="1" dirty="0"/>
              <a:t>(ICRCICN - 2025)</a:t>
            </a:r>
            <a:endParaRPr lang="en-IN" sz="1200" b="1" dirty="0"/>
          </a:p>
        </p:txBody>
      </p:sp>
      <p:pic>
        <p:nvPicPr>
          <p:cNvPr id="12" name="Picture 11" descr="A white card with blue and orange text&#10;&#10;AI-generated content may be incorrect.">
            <a:extLst>
              <a:ext uri="{FF2B5EF4-FFF2-40B4-BE49-F238E27FC236}">
                <a16:creationId xmlns:a16="http://schemas.microsoft.com/office/drawing/2014/main" id="{1C4FC450-C3FB-5849-5E1A-2A685EA1B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607" y="6316218"/>
            <a:ext cx="741171" cy="58120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C7F47C9-14B6-5D27-39A9-C1E664C10F6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" y="6313950"/>
            <a:ext cx="550077" cy="51096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6FF5002-77F4-C075-7011-342F6FE4A2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2393" y="6290029"/>
            <a:ext cx="556568" cy="52363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446A59C-D1D2-6813-B6C7-C4637DADEAB3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419" y="6459785"/>
            <a:ext cx="1028183" cy="36512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0BC333F-B5C3-6339-6F5E-4C3F1D649A6E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331" y="-23036"/>
            <a:ext cx="573324" cy="85998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297BC7-3CC1-8337-F8FD-D111862E52E5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61651" cy="62724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EBE6F31-AB27-5629-84FF-78CD24369119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909" y="6336561"/>
            <a:ext cx="822395" cy="47710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EE5C1C9-ECE7-AB69-33A4-579ED0239145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0304" y="6311199"/>
            <a:ext cx="661140" cy="502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06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DA688-5A34-8F7A-7AAD-2D853765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 smtClean="0"/>
              <a:t>Conclusion</a:t>
            </a:r>
            <a:endParaRPr lang="en-IN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93A073-4813-58A8-3A05-F9FC07FE1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4436EB-B783-4772-69C1-1E0329AB1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4" y="6336561"/>
            <a:ext cx="5071735" cy="488349"/>
          </a:xfrm>
        </p:spPr>
        <p:txBody>
          <a:bodyPr/>
          <a:lstStyle/>
          <a:p>
            <a:r>
              <a:rPr lang="en-US" sz="1200" b="1" dirty="0"/>
              <a:t>2025 7th </a:t>
            </a:r>
            <a:r>
              <a:rPr lang="en-GB" sz="1200" b="1" dirty="0"/>
              <a:t>International Conference on Research in Computational Intelligence and Communication Networks </a:t>
            </a:r>
            <a:r>
              <a:rPr lang="en-US" sz="1200" b="1" dirty="0"/>
              <a:t>(ICRCICN - 2025)</a:t>
            </a:r>
            <a:endParaRPr lang="en-IN" sz="1200" b="1" dirty="0"/>
          </a:p>
        </p:txBody>
      </p:sp>
      <p:pic>
        <p:nvPicPr>
          <p:cNvPr id="12" name="Picture 11" descr="A white card with blue and orange text&#10;&#10;AI-generated content may be incorrect.">
            <a:extLst>
              <a:ext uri="{FF2B5EF4-FFF2-40B4-BE49-F238E27FC236}">
                <a16:creationId xmlns:a16="http://schemas.microsoft.com/office/drawing/2014/main" id="{1C4FC450-C3FB-5849-5E1A-2A685EA1B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607" y="6316218"/>
            <a:ext cx="741171" cy="58120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C7F47C9-14B6-5D27-39A9-C1E664C10F6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" y="6313950"/>
            <a:ext cx="550077" cy="51096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6FF5002-77F4-C075-7011-342F6FE4A2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2393" y="6290029"/>
            <a:ext cx="556568" cy="52363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446A59C-D1D2-6813-B6C7-C4637DADEAB3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419" y="6459785"/>
            <a:ext cx="1028183" cy="36512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0BC333F-B5C3-6339-6F5E-4C3F1D649A6E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331" y="-23036"/>
            <a:ext cx="573324" cy="85998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297BC7-3CC1-8337-F8FD-D111862E52E5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61651" cy="62724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EBE6F31-AB27-5629-84FF-78CD24369119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909" y="6336561"/>
            <a:ext cx="822395" cy="47710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EE5C1C9-ECE7-AB69-33A4-579ED0239145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0304" y="6311199"/>
            <a:ext cx="661140" cy="502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49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DA688-5A34-8F7A-7AAD-2D853765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 smtClean="0"/>
              <a:t>References</a:t>
            </a:r>
            <a:endParaRPr lang="en-IN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93A073-4813-58A8-3A05-F9FC07FE1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4436EB-B783-4772-69C1-1E0329AB1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4" y="6459785"/>
            <a:ext cx="5020935" cy="365125"/>
          </a:xfrm>
        </p:spPr>
        <p:txBody>
          <a:bodyPr/>
          <a:lstStyle/>
          <a:p>
            <a:r>
              <a:rPr lang="en-US" sz="1200" b="1" dirty="0"/>
              <a:t>2025 7th </a:t>
            </a:r>
            <a:r>
              <a:rPr lang="en-GB" sz="1200" b="1" dirty="0"/>
              <a:t>International Conference on Research in Computational Intelligence and Communication Networks </a:t>
            </a:r>
            <a:r>
              <a:rPr lang="en-US" sz="1200" b="1" dirty="0"/>
              <a:t>(ICRCICN - 2025)</a:t>
            </a:r>
            <a:endParaRPr lang="en-IN" sz="1200" b="1" dirty="0"/>
          </a:p>
        </p:txBody>
      </p:sp>
      <p:pic>
        <p:nvPicPr>
          <p:cNvPr id="12" name="Picture 11" descr="A white card with blue and orange text&#10;&#10;AI-generated content may be incorrect.">
            <a:extLst>
              <a:ext uri="{FF2B5EF4-FFF2-40B4-BE49-F238E27FC236}">
                <a16:creationId xmlns:a16="http://schemas.microsoft.com/office/drawing/2014/main" id="{1C4FC450-C3FB-5849-5E1A-2A685EA1B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607" y="6316218"/>
            <a:ext cx="741171" cy="58120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C7F47C9-14B6-5D27-39A9-C1E664C10F6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" y="6313950"/>
            <a:ext cx="550077" cy="51096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6FF5002-77F4-C075-7011-342F6FE4A2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2393" y="6290029"/>
            <a:ext cx="556568" cy="52363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446A59C-D1D2-6813-B6C7-C4637DADEAB3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419" y="6459785"/>
            <a:ext cx="1028183" cy="36512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0BC333F-B5C3-6339-6F5E-4C3F1D649A6E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331" y="-23036"/>
            <a:ext cx="573324" cy="85998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297BC7-3CC1-8337-F8FD-D111862E52E5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61651" cy="62724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EBE6F31-AB27-5629-84FF-78CD24369119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909" y="6336561"/>
            <a:ext cx="822395" cy="47710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EE5C1C9-ECE7-AB69-33A4-579ED0239145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0304" y="6311199"/>
            <a:ext cx="661140" cy="502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71125" y="3055932"/>
            <a:ext cx="5310076" cy="1603387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4436EB-B783-4772-69C1-1E0329AB1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5095016" cy="365125"/>
          </a:xfrm>
        </p:spPr>
        <p:txBody>
          <a:bodyPr/>
          <a:lstStyle/>
          <a:p>
            <a:r>
              <a:rPr lang="en-US" sz="1200" b="1" dirty="0"/>
              <a:t>2025 7th </a:t>
            </a:r>
            <a:r>
              <a:rPr lang="en-GB" sz="1200" b="1" dirty="0"/>
              <a:t>International Conference on Research in Computational Intelligence and Communication Networks </a:t>
            </a:r>
            <a:r>
              <a:rPr lang="en-US" sz="1200" b="1" dirty="0"/>
              <a:t>(ICRCICN - 2025)</a:t>
            </a:r>
            <a:endParaRPr lang="en-IN" sz="1200" b="1" dirty="0"/>
          </a:p>
        </p:txBody>
      </p:sp>
      <p:pic>
        <p:nvPicPr>
          <p:cNvPr id="12" name="Picture 11" descr="A white card with blue and orange text&#10;&#10;AI-generated content may be incorrect.">
            <a:extLst>
              <a:ext uri="{FF2B5EF4-FFF2-40B4-BE49-F238E27FC236}">
                <a16:creationId xmlns:a16="http://schemas.microsoft.com/office/drawing/2014/main" id="{1C4FC450-C3FB-5849-5E1A-2A685EA1BB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607" y="6316218"/>
            <a:ext cx="741171" cy="58120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C7F47C9-14B6-5D27-39A9-C1E664C10F67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" y="6313950"/>
            <a:ext cx="550077" cy="51096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6FF5002-77F4-C075-7011-342F6FE4A21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2393" y="6290029"/>
            <a:ext cx="556568" cy="52363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446A59C-D1D2-6813-B6C7-C4637DADEAB3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419" y="6459785"/>
            <a:ext cx="1028183" cy="36512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0BC333F-B5C3-6339-6F5E-4C3F1D649A6E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331" y="-23036"/>
            <a:ext cx="573324" cy="85998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297BC7-3CC1-8337-F8FD-D111862E52E5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61651" cy="62724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EBE6F31-AB27-5629-84FF-78CD24369119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909" y="6336561"/>
            <a:ext cx="822395" cy="47710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EE5C1C9-ECE7-AB69-33A4-579ED0239145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0304" y="6311199"/>
            <a:ext cx="661140" cy="502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2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DA688-5A34-8F7A-7AAD-2D853765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 smtClean="0"/>
              <a:t>Presentation Outline</a:t>
            </a:r>
            <a:endParaRPr lang="en-IN" b="1" dirty="0">
              <a:solidFill>
                <a:schemeClr val="accent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93A073-4813-58A8-3A05-F9FC07FE1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4436EB-B783-4772-69C1-1E0329AB1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5" y="6361915"/>
            <a:ext cx="5326900" cy="560863"/>
          </a:xfrm>
        </p:spPr>
        <p:txBody>
          <a:bodyPr/>
          <a:lstStyle/>
          <a:p>
            <a:r>
              <a:rPr lang="en-US" sz="1200" b="1" dirty="0"/>
              <a:t>2025 7th </a:t>
            </a:r>
            <a:r>
              <a:rPr lang="en-GB" sz="1200" b="1" dirty="0"/>
              <a:t>International Conference on Research in Computational Intelligence and Communication Networks </a:t>
            </a:r>
            <a:r>
              <a:rPr lang="en-US" sz="1200" b="1" dirty="0"/>
              <a:t>(ICRCICN - 2025)</a:t>
            </a:r>
            <a:endParaRPr lang="en-IN" sz="1200" b="1" dirty="0"/>
          </a:p>
          <a:p>
            <a:endParaRPr lang="en-IN" sz="1200" b="1" dirty="0"/>
          </a:p>
        </p:txBody>
      </p:sp>
      <p:pic>
        <p:nvPicPr>
          <p:cNvPr id="12" name="Picture 11" descr="A white card with blue and orange text&#10;&#10;AI-generated content may be incorrect.">
            <a:extLst>
              <a:ext uri="{FF2B5EF4-FFF2-40B4-BE49-F238E27FC236}">
                <a16:creationId xmlns:a16="http://schemas.microsoft.com/office/drawing/2014/main" id="{1C4FC450-C3FB-5849-5E1A-2A685EA1B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607" y="6316218"/>
            <a:ext cx="741171" cy="58120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C7F47C9-14B6-5D27-39A9-C1E664C10F6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" y="6313950"/>
            <a:ext cx="550077" cy="51096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6FF5002-77F4-C075-7011-342F6FE4A2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2393" y="6290029"/>
            <a:ext cx="556568" cy="52363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446A59C-D1D2-6813-B6C7-C4637DADEAB3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419" y="6459785"/>
            <a:ext cx="1028183" cy="36512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0BC333F-B5C3-6339-6F5E-4C3F1D649A6E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331" y="-23036"/>
            <a:ext cx="573324" cy="85998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297BC7-3CC1-8337-F8FD-D111862E52E5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61651" cy="62724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EBE6F31-AB27-5629-84FF-78CD24369119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909" y="6336561"/>
            <a:ext cx="822395" cy="47710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EE5C1C9-ECE7-AB69-33A4-579ED0239145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0304" y="6311199"/>
            <a:ext cx="661140" cy="502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92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DA688-5A34-8F7A-7AAD-2D853765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Introduction</a:t>
            </a:r>
            <a:endParaRPr lang="en-IN" b="1" dirty="0">
              <a:solidFill>
                <a:schemeClr val="accent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93A073-4813-58A8-3A05-F9FC07FE1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4436EB-B783-4772-69C1-1E0329AB1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4" y="6336561"/>
            <a:ext cx="5051416" cy="488349"/>
          </a:xfrm>
        </p:spPr>
        <p:txBody>
          <a:bodyPr/>
          <a:lstStyle/>
          <a:p>
            <a:r>
              <a:rPr lang="en-US" sz="1200" b="1" dirty="0"/>
              <a:t>2025 7th </a:t>
            </a:r>
            <a:r>
              <a:rPr lang="en-GB" sz="1200" b="1" dirty="0"/>
              <a:t>International Conference on Research in Computational Intelligence and Communication Networks </a:t>
            </a:r>
            <a:r>
              <a:rPr lang="en-US" sz="1200" b="1" dirty="0"/>
              <a:t>(ICRCICN - 2025)</a:t>
            </a:r>
            <a:endParaRPr lang="en-IN" sz="1200" b="1" dirty="0"/>
          </a:p>
        </p:txBody>
      </p:sp>
      <p:pic>
        <p:nvPicPr>
          <p:cNvPr id="12" name="Picture 11" descr="A white card with blue and orange text&#10;&#10;AI-generated content may be incorrect.">
            <a:extLst>
              <a:ext uri="{FF2B5EF4-FFF2-40B4-BE49-F238E27FC236}">
                <a16:creationId xmlns:a16="http://schemas.microsoft.com/office/drawing/2014/main" id="{1C4FC450-C3FB-5849-5E1A-2A685EA1BB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607" y="6316218"/>
            <a:ext cx="741171" cy="58120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C7F47C9-14B6-5D27-39A9-C1E664C10F67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" y="6313950"/>
            <a:ext cx="550077" cy="51096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6FF5002-77F4-C075-7011-342F6FE4A21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2393" y="6290029"/>
            <a:ext cx="556568" cy="52363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446A59C-D1D2-6813-B6C7-C4637DADEAB3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419" y="6459785"/>
            <a:ext cx="1028183" cy="36512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0BC333F-B5C3-6339-6F5E-4C3F1D649A6E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331" y="-23036"/>
            <a:ext cx="573324" cy="85998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297BC7-3CC1-8337-F8FD-D111862E52E5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61651" cy="62724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EBE6F31-AB27-5629-84FF-78CD24369119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909" y="6336561"/>
            <a:ext cx="822395" cy="47710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EE5C1C9-ECE7-AB69-33A4-579ED0239145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0304" y="6311199"/>
            <a:ext cx="661140" cy="502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18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DA688-5A34-8F7A-7AAD-2D853765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Literature Review</a:t>
            </a:r>
            <a:endParaRPr lang="en-IN" b="1" dirty="0">
              <a:solidFill>
                <a:schemeClr val="accent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93A073-4813-58A8-3A05-F9FC07FE1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4436EB-B783-4772-69C1-1E0329AB1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90352" y="6336561"/>
            <a:ext cx="5079327" cy="477103"/>
          </a:xfrm>
        </p:spPr>
        <p:txBody>
          <a:bodyPr/>
          <a:lstStyle/>
          <a:p>
            <a:r>
              <a:rPr lang="en-US" sz="1200" b="1" dirty="0"/>
              <a:t>2025 7th </a:t>
            </a:r>
            <a:r>
              <a:rPr lang="en-GB" sz="1200" b="1" dirty="0"/>
              <a:t>International Conference on Research in Computational Intelligence and Communication Networks </a:t>
            </a:r>
            <a:r>
              <a:rPr lang="en-US" sz="1200" b="1" dirty="0"/>
              <a:t>(ICRCICN - 2025)</a:t>
            </a:r>
            <a:endParaRPr lang="en-IN" sz="1200" b="1" dirty="0"/>
          </a:p>
        </p:txBody>
      </p:sp>
      <p:pic>
        <p:nvPicPr>
          <p:cNvPr id="12" name="Picture 11" descr="A white card with blue and orange text&#10;&#10;AI-generated content may be incorrect.">
            <a:extLst>
              <a:ext uri="{FF2B5EF4-FFF2-40B4-BE49-F238E27FC236}">
                <a16:creationId xmlns:a16="http://schemas.microsoft.com/office/drawing/2014/main" id="{1C4FC450-C3FB-5849-5E1A-2A685EA1B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607" y="6316218"/>
            <a:ext cx="741171" cy="58120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C7F47C9-14B6-5D27-39A9-C1E664C10F6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" y="6313950"/>
            <a:ext cx="550077" cy="51096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6FF5002-77F4-C075-7011-342F6FE4A2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2393" y="6290029"/>
            <a:ext cx="556568" cy="52363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446A59C-D1D2-6813-B6C7-C4637DADEAB3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419" y="6459785"/>
            <a:ext cx="1028183" cy="36512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0BC333F-B5C3-6339-6F5E-4C3F1D649A6E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331" y="-23036"/>
            <a:ext cx="573324" cy="85998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297BC7-3CC1-8337-F8FD-D111862E52E5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61651" cy="62724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EBE6F31-AB27-5629-84FF-78CD24369119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909" y="6336561"/>
            <a:ext cx="822395" cy="47710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EE5C1C9-ECE7-AB69-33A4-579ED0239145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0304" y="6311199"/>
            <a:ext cx="661140" cy="502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51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DA688-5A34-8F7A-7AAD-2D853765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Problem Formulation/ Problem Description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93A073-4813-58A8-3A05-F9FC07FE1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4436EB-B783-4772-69C1-1E0329AB1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64560" y="6336561"/>
            <a:ext cx="5044429" cy="488349"/>
          </a:xfrm>
        </p:spPr>
        <p:txBody>
          <a:bodyPr/>
          <a:lstStyle/>
          <a:p>
            <a:r>
              <a:rPr lang="en-US" sz="1200" b="1" dirty="0"/>
              <a:t>2025 7th </a:t>
            </a:r>
            <a:r>
              <a:rPr lang="en-GB" sz="1200" b="1" dirty="0"/>
              <a:t>International Conference on Research in Computational Intelligence and Communication Networks </a:t>
            </a:r>
            <a:r>
              <a:rPr lang="en-US" sz="1200" b="1" dirty="0"/>
              <a:t>(ICRCICN - 2025)</a:t>
            </a:r>
            <a:endParaRPr lang="en-IN" sz="1200" b="1" dirty="0"/>
          </a:p>
        </p:txBody>
      </p:sp>
      <p:pic>
        <p:nvPicPr>
          <p:cNvPr id="12" name="Picture 11" descr="A white card with blue and orange text&#10;&#10;AI-generated content may be incorrect.">
            <a:extLst>
              <a:ext uri="{FF2B5EF4-FFF2-40B4-BE49-F238E27FC236}">
                <a16:creationId xmlns:a16="http://schemas.microsoft.com/office/drawing/2014/main" id="{1C4FC450-C3FB-5849-5E1A-2A685EA1B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607" y="6316218"/>
            <a:ext cx="741171" cy="58120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C7F47C9-14B6-5D27-39A9-C1E664C10F6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" y="6313950"/>
            <a:ext cx="550077" cy="51096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6FF5002-77F4-C075-7011-342F6FE4A2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2393" y="6290029"/>
            <a:ext cx="556568" cy="52363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446A59C-D1D2-6813-B6C7-C4637DADEAB3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419" y="6459785"/>
            <a:ext cx="1028183" cy="36512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0BC333F-B5C3-6339-6F5E-4C3F1D649A6E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331" y="-23036"/>
            <a:ext cx="573324" cy="85998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297BC7-3CC1-8337-F8FD-D111862E52E5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61651" cy="62724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EBE6F31-AB27-5629-84FF-78CD24369119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909" y="6336561"/>
            <a:ext cx="822395" cy="47710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EE5C1C9-ECE7-AB69-33A4-579ED0239145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0304" y="6311199"/>
            <a:ext cx="661140" cy="502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98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DA688-5A34-8F7A-7AAD-2D853765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Novelty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93A073-4813-58A8-3A05-F9FC07FE1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4436EB-B783-4772-69C1-1E0329AB1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4" y="6336561"/>
            <a:ext cx="5051416" cy="488349"/>
          </a:xfrm>
        </p:spPr>
        <p:txBody>
          <a:bodyPr/>
          <a:lstStyle/>
          <a:p>
            <a:r>
              <a:rPr lang="en-US" sz="1200" b="1" dirty="0"/>
              <a:t>2025 7th </a:t>
            </a:r>
            <a:r>
              <a:rPr lang="en-GB" sz="1200" b="1" dirty="0"/>
              <a:t>International Conference on Research in Computational Intelligence and Communication Networks </a:t>
            </a:r>
            <a:r>
              <a:rPr lang="en-US" sz="1200" b="1" dirty="0"/>
              <a:t>(ICRCICN - 2025)</a:t>
            </a:r>
            <a:endParaRPr lang="en-IN" sz="1200" b="1" dirty="0"/>
          </a:p>
        </p:txBody>
      </p:sp>
      <p:pic>
        <p:nvPicPr>
          <p:cNvPr id="12" name="Picture 11" descr="A white card with blue and orange text&#10;&#10;AI-generated content may be incorrect.">
            <a:extLst>
              <a:ext uri="{FF2B5EF4-FFF2-40B4-BE49-F238E27FC236}">
                <a16:creationId xmlns:a16="http://schemas.microsoft.com/office/drawing/2014/main" id="{1C4FC450-C3FB-5849-5E1A-2A685EA1B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607" y="6316218"/>
            <a:ext cx="741171" cy="58120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C7F47C9-14B6-5D27-39A9-C1E664C10F6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" y="6313950"/>
            <a:ext cx="550077" cy="51096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6FF5002-77F4-C075-7011-342F6FE4A2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2393" y="6290029"/>
            <a:ext cx="556568" cy="52363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446A59C-D1D2-6813-B6C7-C4637DADEAB3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419" y="6459785"/>
            <a:ext cx="1028183" cy="36512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0BC333F-B5C3-6339-6F5E-4C3F1D649A6E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331" y="-23036"/>
            <a:ext cx="573324" cy="85998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297BC7-3CC1-8337-F8FD-D111862E52E5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61651" cy="62724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EBE6F31-AB27-5629-84FF-78CD24369119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909" y="6336561"/>
            <a:ext cx="822395" cy="47710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EE5C1C9-ECE7-AB69-33A4-579ED0239145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0304" y="6311199"/>
            <a:ext cx="661140" cy="502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36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DA688-5A34-8F7A-7AAD-2D853765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Proposed </a:t>
            </a:r>
            <a:r>
              <a:rPr lang="en-IN" b="1" dirty="0" smtClean="0"/>
              <a:t>Method</a:t>
            </a:r>
            <a:endParaRPr lang="en-IN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93A073-4813-58A8-3A05-F9FC07FE1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4436EB-B783-4772-69C1-1E0329AB1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4" y="6459785"/>
            <a:ext cx="5010775" cy="365125"/>
          </a:xfrm>
        </p:spPr>
        <p:txBody>
          <a:bodyPr/>
          <a:lstStyle/>
          <a:p>
            <a:r>
              <a:rPr lang="en-US" sz="1200" b="1" dirty="0"/>
              <a:t>2025 7th </a:t>
            </a:r>
            <a:r>
              <a:rPr lang="en-GB" sz="1200" b="1" dirty="0"/>
              <a:t>International Conference on Research in Computational Intelligence and Communication Networks </a:t>
            </a:r>
            <a:r>
              <a:rPr lang="en-US" sz="1200" b="1" dirty="0"/>
              <a:t>(ICRCICN - 2025)</a:t>
            </a:r>
            <a:endParaRPr lang="en-IN" sz="1200" b="1" dirty="0"/>
          </a:p>
        </p:txBody>
      </p:sp>
      <p:pic>
        <p:nvPicPr>
          <p:cNvPr id="12" name="Picture 11" descr="A white card with blue and orange text&#10;&#10;AI-generated content may be incorrect.">
            <a:extLst>
              <a:ext uri="{FF2B5EF4-FFF2-40B4-BE49-F238E27FC236}">
                <a16:creationId xmlns:a16="http://schemas.microsoft.com/office/drawing/2014/main" id="{1C4FC450-C3FB-5849-5E1A-2A685EA1B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607" y="6316218"/>
            <a:ext cx="741171" cy="58120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C7F47C9-14B6-5D27-39A9-C1E664C10F6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" y="6313950"/>
            <a:ext cx="550077" cy="51096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6FF5002-77F4-C075-7011-342F6FE4A2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2393" y="6290029"/>
            <a:ext cx="556568" cy="52363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446A59C-D1D2-6813-B6C7-C4637DADEAB3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419" y="6459785"/>
            <a:ext cx="1028183" cy="36512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0BC333F-B5C3-6339-6F5E-4C3F1D649A6E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331" y="-23036"/>
            <a:ext cx="573324" cy="85998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297BC7-3CC1-8337-F8FD-D111862E52E5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61651" cy="62724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EBE6F31-AB27-5629-84FF-78CD24369119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909" y="6336561"/>
            <a:ext cx="822395" cy="47710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EE5C1C9-ECE7-AB69-33A4-579ED0239145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0304" y="6311199"/>
            <a:ext cx="661140" cy="502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73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DA688-5A34-8F7A-7AAD-2D853765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Dataset Details/ Benchmark/ Simulation Platform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93A073-4813-58A8-3A05-F9FC07FE1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4436EB-B783-4772-69C1-1E0329AB1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4" y="6459785"/>
            <a:ext cx="5041255" cy="365125"/>
          </a:xfrm>
        </p:spPr>
        <p:txBody>
          <a:bodyPr/>
          <a:lstStyle/>
          <a:p>
            <a:r>
              <a:rPr lang="en-US" sz="1200" b="1" dirty="0"/>
              <a:t>2025 7th </a:t>
            </a:r>
            <a:r>
              <a:rPr lang="en-GB" sz="1200" b="1" dirty="0"/>
              <a:t>International Conference on Research in Computational Intelligence and Communication Networks </a:t>
            </a:r>
            <a:r>
              <a:rPr lang="en-US" sz="1200" b="1" dirty="0"/>
              <a:t>(ICRCICN - 2025)</a:t>
            </a:r>
            <a:endParaRPr lang="en-IN" sz="1200" b="1" dirty="0"/>
          </a:p>
        </p:txBody>
      </p:sp>
      <p:pic>
        <p:nvPicPr>
          <p:cNvPr id="12" name="Picture 11" descr="A white card with blue and orange text&#10;&#10;AI-generated content may be incorrect.">
            <a:extLst>
              <a:ext uri="{FF2B5EF4-FFF2-40B4-BE49-F238E27FC236}">
                <a16:creationId xmlns:a16="http://schemas.microsoft.com/office/drawing/2014/main" id="{1C4FC450-C3FB-5849-5E1A-2A685EA1B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607" y="6316218"/>
            <a:ext cx="741171" cy="58120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C7F47C9-14B6-5D27-39A9-C1E664C10F6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" y="6313950"/>
            <a:ext cx="550077" cy="51096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6FF5002-77F4-C075-7011-342F6FE4A2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2393" y="6290029"/>
            <a:ext cx="556568" cy="52363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446A59C-D1D2-6813-B6C7-C4637DADEAB3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419" y="6459785"/>
            <a:ext cx="1028183" cy="36512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0BC333F-B5C3-6339-6F5E-4C3F1D649A6E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331" y="-23036"/>
            <a:ext cx="573324" cy="85998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297BC7-3CC1-8337-F8FD-D111862E52E5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61651" cy="62724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EBE6F31-AB27-5629-84FF-78CD24369119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909" y="6336561"/>
            <a:ext cx="822395" cy="47710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EE5C1C9-ECE7-AB69-33A4-579ED0239145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0304" y="6311199"/>
            <a:ext cx="661140" cy="502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4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DA688-5A34-8F7A-7AAD-2D853765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Experimental Results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93A073-4813-58A8-3A05-F9FC07FE1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4436EB-B783-4772-69C1-1E0329AB1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4" y="6459785"/>
            <a:ext cx="5051415" cy="365125"/>
          </a:xfrm>
        </p:spPr>
        <p:txBody>
          <a:bodyPr/>
          <a:lstStyle/>
          <a:p>
            <a:r>
              <a:rPr lang="en-US" sz="1200" b="1" dirty="0"/>
              <a:t>2025 7th </a:t>
            </a:r>
            <a:r>
              <a:rPr lang="en-GB" sz="1200" b="1" dirty="0"/>
              <a:t>International Conference on Research in Computational Intelligence and Communication Networks </a:t>
            </a:r>
            <a:r>
              <a:rPr lang="en-US" sz="1200" b="1" dirty="0"/>
              <a:t>(ICRCICN - 2025)</a:t>
            </a:r>
            <a:endParaRPr lang="en-IN" sz="1200" b="1" dirty="0"/>
          </a:p>
        </p:txBody>
      </p:sp>
      <p:pic>
        <p:nvPicPr>
          <p:cNvPr id="12" name="Picture 11" descr="A white card with blue and orange text&#10;&#10;AI-generated content may be incorrect.">
            <a:extLst>
              <a:ext uri="{FF2B5EF4-FFF2-40B4-BE49-F238E27FC236}">
                <a16:creationId xmlns:a16="http://schemas.microsoft.com/office/drawing/2014/main" id="{1C4FC450-C3FB-5849-5E1A-2A685EA1B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607" y="6316218"/>
            <a:ext cx="741171" cy="58120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C7F47C9-14B6-5D27-39A9-C1E664C10F6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" y="6313950"/>
            <a:ext cx="550077" cy="51096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6FF5002-77F4-C075-7011-342F6FE4A2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2393" y="6290029"/>
            <a:ext cx="556568" cy="52363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446A59C-D1D2-6813-B6C7-C4637DADEAB3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419" y="6459785"/>
            <a:ext cx="1028183" cy="36512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0BC333F-B5C3-6339-6F5E-4C3F1D649A6E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331" y="-23036"/>
            <a:ext cx="573324" cy="85998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297BC7-3CC1-8337-F8FD-D111862E52E5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61651" cy="62724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EBE6F31-AB27-5629-84FF-78CD24369119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909" y="6336561"/>
            <a:ext cx="822395" cy="47710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EE5C1C9-ECE7-AB69-33A4-579ED0239145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0304" y="6311199"/>
            <a:ext cx="661140" cy="502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09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280</Words>
  <Application>Microsoft Office PowerPoint</Application>
  <PresentationFormat>Widescreen</PresentationFormat>
  <Paragraphs>29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Calibri</vt:lpstr>
      <vt:lpstr>Calibri Light</vt:lpstr>
      <vt:lpstr>Retrospect</vt:lpstr>
      <vt:lpstr>Paper Title (Paper ID - ) [Author 1, Author 2, …, Author n]</vt:lpstr>
      <vt:lpstr>Presentation Outline</vt:lpstr>
      <vt:lpstr>Introduction</vt:lpstr>
      <vt:lpstr>Literature Review</vt:lpstr>
      <vt:lpstr>Problem Formulation/ Problem Description</vt:lpstr>
      <vt:lpstr>Novelty</vt:lpstr>
      <vt:lpstr>Proposed Method</vt:lpstr>
      <vt:lpstr>Dataset Details/ Benchmark/ Simulation Platform</vt:lpstr>
      <vt:lpstr>Experimental Results</vt:lpstr>
      <vt:lpstr>Comparative Analysis</vt:lpstr>
      <vt:lpstr>Review report with action taken</vt:lpstr>
      <vt:lpstr>Conclusion</vt:lpstr>
      <vt:lpstr>References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 (Paper ID - ) [Author 1, Author 2, …, Author n]</dc:title>
  <dc:creator>indrajit.pan@hotmail.com</dc:creator>
  <cp:lastModifiedBy>Admin</cp:lastModifiedBy>
  <cp:revision>18</cp:revision>
  <dcterms:created xsi:type="dcterms:W3CDTF">2025-11-16T19:10:11Z</dcterms:created>
  <dcterms:modified xsi:type="dcterms:W3CDTF">2025-12-16T03:12:57Z</dcterms:modified>
</cp:coreProperties>
</file>